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05" r:id="rId3"/>
    <p:sldId id="258" r:id="rId4"/>
    <p:sldId id="261" r:id="rId5"/>
    <p:sldId id="262" r:id="rId6"/>
    <p:sldId id="263" r:id="rId7"/>
    <p:sldId id="264" r:id="rId8"/>
    <p:sldId id="274" r:id="rId9"/>
    <p:sldId id="273" r:id="rId10"/>
    <p:sldId id="306" r:id="rId11"/>
    <p:sldId id="304" r:id="rId12"/>
    <p:sldId id="307" r:id="rId13"/>
    <p:sldId id="308" r:id="rId14"/>
    <p:sldId id="309" r:id="rId15"/>
    <p:sldId id="310" r:id="rId16"/>
    <p:sldId id="312" r:id="rId17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1" autoAdjust="0"/>
    <p:restoredTop sz="81130" autoAdjust="0"/>
  </p:normalViewPr>
  <p:slideViewPr>
    <p:cSldViewPr snapToGrid="0">
      <p:cViewPr varScale="1">
        <p:scale>
          <a:sx n="55" d="100"/>
          <a:sy n="55" d="100"/>
        </p:scale>
        <p:origin x="110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FC6D2-8B5E-4B3A-B7C4-3BD38E8161E2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078D4-BD8D-441E-AE07-50CAC5C6250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68941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Esimene suurem koostöö õpilastel sai</a:t>
            </a:r>
            <a:r>
              <a:rPr lang="et-EE" baseline="0" dirty="0"/>
              <a:t> alguse 2018. aastal muusikali lavale toomiseks.</a:t>
            </a:r>
          </a:p>
          <a:p>
            <a:r>
              <a:rPr lang="et-EE" dirty="0"/>
              <a:t>Lavadekoratsioone aitas valmistada puidutöötlemise ja mööblitootmise</a:t>
            </a:r>
          </a:p>
          <a:p>
            <a:r>
              <a:rPr lang="et-EE" dirty="0"/>
              <a:t>kompetentsikeskus Tsenter ning kostüüme õmbles OÜ </a:t>
            </a:r>
            <a:r>
              <a:rPr lang="et-EE" dirty="0" err="1"/>
              <a:t>Flamelle</a:t>
            </a:r>
            <a:r>
              <a:rPr lang="et-EE" dirty="0"/>
              <a:t>. Muusikali lavastamise ja</a:t>
            </a:r>
          </a:p>
          <a:p>
            <a:r>
              <a:rPr lang="et-EE" dirty="0"/>
              <a:t>helinduse osas oli abiks sihtasutus Võru Kannel. Võru Muusikakool aitas kooli töös lauljatega</a:t>
            </a:r>
          </a:p>
          <a:p>
            <a:r>
              <a:rPr lang="et-EE" dirty="0"/>
              <a:t>ning oli abiks heliplaadi väljaandmisel. Muusika autoriks on Võru Muusikakooli direktor</a:t>
            </a:r>
          </a:p>
          <a:p>
            <a:r>
              <a:rPr lang="et-EE" dirty="0"/>
              <a:t>Piret Rips-Laul ja teksti on Juhan </a:t>
            </a:r>
            <a:r>
              <a:rPr lang="et-EE" dirty="0" err="1"/>
              <a:t>Kunderi</a:t>
            </a:r>
            <a:r>
              <a:rPr lang="et-EE" dirty="0"/>
              <a:t> muinasjutu „Vaeslaps ja talutütar“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078D4-BD8D-441E-AE07-50CAC5C62500}" type="slidenum">
              <a:rPr lang="et-EE" smtClean="0"/>
              <a:t>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03572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baseline="0" dirty="0"/>
              <a:t>Lisaks on saanud peaaegu et traditsiooniks kaheksandas klassis tehtav projekt koolielu parendamiseks, kus õpilased proovivad enda ja koolikaaslaste õppimist või vaba aega koolis paremaks muuta. ……</a:t>
            </a: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078D4-BD8D-441E-AE07-50CAC5C62500}" type="slidenum">
              <a:rPr lang="et-EE" smtClean="0"/>
              <a:t>13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70970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078D4-BD8D-441E-AE07-50CAC5C62500}" type="slidenum">
              <a:rPr lang="et-EE" smtClean="0"/>
              <a:t>14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14506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078D4-BD8D-441E-AE07-50CAC5C62500}" type="slidenum">
              <a:rPr lang="et-EE" smtClean="0"/>
              <a:t>15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41483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Täname siinkohal kõiki </a:t>
            </a:r>
            <a:r>
              <a:rPr lang="et-EE"/>
              <a:t>oma koostööpartnereid </a:t>
            </a:r>
            <a:r>
              <a:rPr lang="et-EE">
                <a:sym typeface="Wingdings" panose="05000000000000000000" pitchFamily="2" charset="2"/>
              </a:rPr>
              <a:t></a:t>
            </a: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078D4-BD8D-441E-AE07-50CAC5C62500}" type="slidenum">
              <a:rPr lang="et-EE" smtClean="0"/>
              <a:t>16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10720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err="1"/>
              <a:t>Flamelle</a:t>
            </a: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078D4-BD8D-441E-AE07-50CAC5C62500}" type="slidenum">
              <a:rPr lang="et-EE" smtClean="0"/>
              <a:t>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01136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Tsenter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078D4-BD8D-441E-AE07-50CAC5C62500}" type="slidenum">
              <a:rPr lang="et-EE" smtClean="0"/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03542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Kannel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078D4-BD8D-441E-AE07-50CAC5C62500}" type="slidenum">
              <a:rPr lang="et-EE" smtClean="0"/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77649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Muusikakool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078D4-BD8D-441E-AE07-50CAC5C62500}" type="slidenum">
              <a:rPr lang="et-EE" smtClean="0"/>
              <a:t>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07044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Kannel</a:t>
            </a: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078D4-BD8D-441E-AE07-50CAC5C62500}" type="slidenum">
              <a:rPr lang="et-EE" smtClean="0"/>
              <a:t>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63675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Eelmisest muusikalist ajendatuna tehti uue muusikali jaoks koostööd luuletaja Contra ja Võru instituudi ja Võru muusikakooliga. Õpilaste ülesandeks oli muusikali loomise juures õpetada </a:t>
            </a:r>
            <a:r>
              <a:rPr lang="et-E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Contrale</a:t>
            </a:r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noorteslängi</a:t>
            </a:r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t-E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Uus muusikal on samuti tulemas: 2023 kevadel „Kevade“ tänapäevases võtmes</a:t>
            </a: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078D4-BD8D-441E-AE07-50CAC5C62500}" type="slidenum">
              <a:rPr lang="et-EE" smtClean="0"/>
              <a:t>10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0313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Lisaks muusikalidele teevad meie koolis õpilased ettevõtjatega koostööd majandustunni</a:t>
            </a:r>
            <a:r>
              <a:rPr lang="et-EE" baseline="0" dirty="0"/>
              <a:t> raames.</a:t>
            </a: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078D4-BD8D-441E-AE07-50CAC5C62500}" type="slidenum">
              <a:rPr lang="et-EE" smtClean="0"/>
              <a:t>11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53095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baseline="0" dirty="0"/>
              <a:t> Nii näiteks korraldasid eelmisel aastal viienda klassi õpilased heategevuslaada ning loteriiks auhindade saamiseks suhtlesid erinevate kohalike ettevõtjatega. Heategevusest saadud tulu eest osteti …. </a:t>
            </a:r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078D4-BD8D-441E-AE07-50CAC5C62500}" type="slidenum">
              <a:rPr lang="et-EE" smtClean="0"/>
              <a:t>12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21577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juhtslaidi alapealkirja laadi redigeerimiseks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E9A4B-BB0C-47E9-B395-EAB811DA26A6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0900-465F-4EB5-B878-191E51D4DB6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59690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E9A4B-BB0C-47E9-B395-EAB811DA26A6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0900-465F-4EB5-B878-191E51D4DB6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2870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/>
              <a:t>Muutke pealkirja laadi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E9A4B-BB0C-47E9-B395-EAB811DA26A6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0900-465F-4EB5-B878-191E51D4DB6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61134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E9A4B-BB0C-47E9-B395-EAB811DA26A6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0900-465F-4EB5-B878-191E51D4DB6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90765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Redigeeri juhtslaidi tekstilaade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E9A4B-BB0C-47E9-B395-EAB811DA26A6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0900-465F-4EB5-B878-191E51D4DB6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66991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E9A4B-BB0C-47E9-B395-EAB811DA26A6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0900-465F-4EB5-B878-191E51D4DB6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24300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Redigeeri juhtslaidi tekstilaade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Redigeeri juhtslaidi tekstilaade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E9A4B-BB0C-47E9-B395-EAB811DA26A6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0900-465F-4EB5-B878-191E51D4DB6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03451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E9A4B-BB0C-47E9-B395-EAB811DA26A6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0900-465F-4EB5-B878-191E51D4DB6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87943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E9A4B-BB0C-47E9-B395-EAB811DA26A6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0900-465F-4EB5-B878-191E51D4DB6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96806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Redigeeri juhtslaidi tekstilaade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E9A4B-BB0C-47E9-B395-EAB811DA26A6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0900-465F-4EB5-B878-191E51D4DB6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52573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Redigeeri juhtslaidi tekstilaade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E9A4B-BB0C-47E9-B395-EAB811DA26A6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0900-465F-4EB5-B878-191E51D4DB6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59615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Muutke pealkirja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Redigeeri juhtslaidi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E9A4B-BB0C-47E9-B395-EAB811DA26A6}" type="datetimeFigureOut">
              <a:rPr lang="et-EE" smtClean="0"/>
              <a:t>03.11.2022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0900-465F-4EB5-B878-191E51D4DB6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05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7.png"/><Relationship Id="rId3" Type="http://schemas.openxmlformats.org/officeDocument/2006/relationships/image" Target="../media/image2.jpe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46.png"/><Relationship Id="rId5" Type="http://schemas.openxmlformats.org/officeDocument/2006/relationships/image" Target="../media/image27.jpeg"/><Relationship Id="rId10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istküli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1524000" y="169610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t-EE" b="1" dirty="0"/>
              <a:t>Kuidas praktikud toovad kooliellu põnevust ja "päris" elu</a:t>
            </a: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524000" y="4731591"/>
            <a:ext cx="9144000" cy="1655762"/>
          </a:xfrm>
        </p:spPr>
        <p:txBody>
          <a:bodyPr>
            <a:normAutofit/>
          </a:bodyPr>
          <a:lstStyle/>
          <a:p>
            <a:r>
              <a:rPr lang="et-EE" sz="2800" b="1" dirty="0"/>
              <a:t>Triinu </a:t>
            </a:r>
            <a:r>
              <a:rPr lang="et-EE" sz="2800" b="1" dirty="0" err="1"/>
              <a:t>Kärbla</a:t>
            </a:r>
            <a:r>
              <a:rPr lang="et-EE" sz="2800" b="1" dirty="0"/>
              <a:t>, Võru Kesklinna Kool</a:t>
            </a:r>
          </a:p>
          <a:p>
            <a:r>
              <a:rPr lang="et-EE" sz="1800" b="1" dirty="0"/>
              <a:t>Ida-Virumaa Kutsehariduskeskus</a:t>
            </a:r>
          </a:p>
          <a:p>
            <a:r>
              <a:rPr lang="et-EE" sz="1800" b="1" dirty="0"/>
              <a:t>03.11.2022</a:t>
            </a:r>
          </a:p>
        </p:txBody>
      </p:sp>
    </p:spTree>
    <p:extLst>
      <p:ext uri="{BB962C8B-B14F-4D97-AF65-F5344CB8AC3E}">
        <p14:creationId xmlns:p14="http://schemas.microsoft.com/office/powerpoint/2010/main" val="2413338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636"/>
            <a:ext cx="12192000" cy="6858000"/>
          </a:xfrm>
          <a:prstGeom prst="rect">
            <a:avLst/>
          </a:prstGeom>
        </p:spPr>
      </p:pic>
      <p:pic>
        <p:nvPicPr>
          <p:cNvPr id="2" name="Pilt 1">
            <a:extLst>
              <a:ext uri="{FF2B5EF4-FFF2-40B4-BE49-F238E27FC236}">
                <a16:creationId xmlns:a16="http://schemas.microsoft.com/office/drawing/2014/main" id="{91133BEA-72D6-4BC8-8071-58F65220B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167" y="0"/>
            <a:ext cx="12192000" cy="6857999"/>
          </a:xfrm>
          <a:prstGeom prst="rect">
            <a:avLst/>
          </a:prstGeom>
        </p:spPr>
      </p:pic>
      <p:pic>
        <p:nvPicPr>
          <p:cNvPr id="3" name="Pilt 2">
            <a:extLst>
              <a:ext uri="{FF2B5EF4-FFF2-40B4-BE49-F238E27FC236}">
                <a16:creationId xmlns:a16="http://schemas.microsoft.com/office/drawing/2014/main" id="{5E209382-AF57-4B0B-B3F7-2C13CCB63F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20" y="2286000"/>
            <a:ext cx="6858980" cy="4572000"/>
          </a:xfrm>
          <a:prstGeom prst="rect">
            <a:avLst/>
          </a:prstGeom>
        </p:spPr>
      </p:pic>
      <p:pic>
        <p:nvPicPr>
          <p:cNvPr id="8" name="Pilt 7">
            <a:extLst>
              <a:ext uri="{FF2B5EF4-FFF2-40B4-BE49-F238E27FC236}">
                <a16:creationId xmlns:a16="http://schemas.microsoft.com/office/drawing/2014/main" id="{FBBBBF01-EB4D-4DB6-9B4A-08CFB183E6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67" y="30636"/>
            <a:ext cx="6623438" cy="441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00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istkülik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2" name="Pilt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001" y="2223314"/>
            <a:ext cx="4478840" cy="1918437"/>
          </a:xfrm>
          <a:prstGeom prst="rect">
            <a:avLst/>
          </a:prstGeom>
        </p:spPr>
      </p:pic>
      <p:pic>
        <p:nvPicPr>
          <p:cNvPr id="2050" name="Picture 2" descr="TSENTER - Võrumaa Kutsehariduskeskuse Puidutöötlemise ja mööblitootmise  kompetentsikesk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0" y="144386"/>
            <a:ext cx="4758704" cy="267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lt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3715" y="4141751"/>
            <a:ext cx="3490553" cy="1634213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6831" y="475260"/>
            <a:ext cx="2015022" cy="2015022"/>
          </a:xfrm>
          <a:prstGeom prst="rect">
            <a:avLst/>
          </a:prstGeom>
        </p:spPr>
      </p:pic>
      <p:pic>
        <p:nvPicPr>
          <p:cNvPr id="8" name="Pilt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3160" y="144386"/>
            <a:ext cx="4478840" cy="1119710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DCA0CDFE-33C3-422D-B34E-35152C686F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30" y="3075537"/>
            <a:ext cx="5566639" cy="1922614"/>
          </a:xfrm>
          <a:prstGeom prst="rect">
            <a:avLst/>
          </a:prstGeom>
        </p:spPr>
      </p:pic>
      <p:pic>
        <p:nvPicPr>
          <p:cNvPr id="10" name="Pilt 9">
            <a:extLst>
              <a:ext uri="{FF2B5EF4-FFF2-40B4-BE49-F238E27FC236}">
                <a16:creationId xmlns:a16="http://schemas.microsoft.com/office/drawing/2014/main" id="{94F89B9D-3F8B-4239-BD93-E60DF36FE8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30" y="4790316"/>
            <a:ext cx="4604133" cy="1688182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31996F1B-37CB-42E9-A26D-EFB9C0BE70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0145" y="4234399"/>
            <a:ext cx="5090658" cy="2036263"/>
          </a:xfrm>
          <a:prstGeom prst="rect">
            <a:avLst/>
          </a:prstGeom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2F8544BC-0FA5-451C-889D-5B582CC900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89817" y="5719462"/>
            <a:ext cx="2028825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03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636"/>
            <a:ext cx="12192000" cy="6858000"/>
          </a:xfrm>
          <a:prstGeom prst="rect">
            <a:avLst/>
          </a:prstGeom>
        </p:spPr>
      </p:pic>
      <p:sp>
        <p:nvSpPr>
          <p:cNvPr id="7" name="Ristkülik 6"/>
          <p:cNvSpPr/>
          <p:nvPr/>
        </p:nvSpPr>
        <p:spPr>
          <a:xfrm>
            <a:off x="0" y="-30636"/>
            <a:ext cx="12283440" cy="688863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10" name="Pilt 9">
            <a:extLst>
              <a:ext uri="{FF2B5EF4-FFF2-40B4-BE49-F238E27FC236}">
                <a16:creationId xmlns:a16="http://schemas.microsoft.com/office/drawing/2014/main" id="{BFEA4CD3-97C1-42C1-827C-1E6E4E0F12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26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636"/>
            <a:ext cx="12192000" cy="6858000"/>
          </a:xfrm>
          <a:prstGeom prst="rect">
            <a:avLst/>
          </a:prstGeom>
        </p:spPr>
      </p:pic>
      <p:sp>
        <p:nvSpPr>
          <p:cNvPr id="7" name="Ristkülik 6"/>
          <p:cNvSpPr/>
          <p:nvPr/>
        </p:nvSpPr>
        <p:spPr>
          <a:xfrm>
            <a:off x="0" y="-222069"/>
            <a:ext cx="12318274" cy="730213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8" name="Pealkiri 7">
            <a:extLst>
              <a:ext uri="{FF2B5EF4-FFF2-40B4-BE49-F238E27FC236}">
                <a16:creationId xmlns:a16="http://schemas.microsoft.com/office/drawing/2014/main" id="{A1934371-9943-401B-B4A7-2004AFEBB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12" name="Pilt 11">
            <a:extLst>
              <a:ext uri="{FF2B5EF4-FFF2-40B4-BE49-F238E27FC236}">
                <a16:creationId xmlns:a16="http://schemas.microsoft.com/office/drawing/2014/main" id="{854F31C9-0517-4E45-8144-520F6B430A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65" y="0"/>
            <a:ext cx="10288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47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636"/>
            <a:ext cx="12192000" cy="6858000"/>
          </a:xfrm>
          <a:prstGeom prst="rect">
            <a:avLst/>
          </a:prstGeom>
        </p:spPr>
      </p:pic>
      <p:sp>
        <p:nvSpPr>
          <p:cNvPr id="7" name="Ristkülik 6"/>
          <p:cNvSpPr/>
          <p:nvPr/>
        </p:nvSpPr>
        <p:spPr>
          <a:xfrm>
            <a:off x="0" y="-30636"/>
            <a:ext cx="12357463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3" name="Pealkiri 2">
            <a:extLst>
              <a:ext uri="{FF2B5EF4-FFF2-40B4-BE49-F238E27FC236}">
                <a16:creationId xmlns:a16="http://schemas.microsoft.com/office/drawing/2014/main" id="{AE00A6BB-FC10-4ADC-8691-082C16DA9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8" name="Pilt 7">
            <a:extLst>
              <a:ext uri="{FF2B5EF4-FFF2-40B4-BE49-F238E27FC236}">
                <a16:creationId xmlns:a16="http://schemas.microsoft.com/office/drawing/2014/main" id="{59AB13DC-6672-43F5-AF8D-9A525D44EE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26614"/>
            <a:ext cx="6858000" cy="5143500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5F222124-D47D-47EE-8CC7-9CBCC9C29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5305" y="-30636"/>
            <a:ext cx="4814207" cy="6418943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4265DD91-5509-47D3-BC27-746015BA97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943" y="3493855"/>
            <a:ext cx="4443362" cy="333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93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636"/>
            <a:ext cx="12192000" cy="6858000"/>
          </a:xfrm>
          <a:prstGeom prst="rect">
            <a:avLst/>
          </a:prstGeom>
        </p:spPr>
      </p:pic>
      <p:sp>
        <p:nvSpPr>
          <p:cNvPr id="7" name="Ristkülik 6"/>
          <p:cNvSpPr/>
          <p:nvPr/>
        </p:nvSpPr>
        <p:spPr>
          <a:xfrm>
            <a:off x="-243068" y="-127322"/>
            <a:ext cx="12435068" cy="695468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2" name="Pilt 1">
            <a:extLst>
              <a:ext uri="{FF2B5EF4-FFF2-40B4-BE49-F238E27FC236}">
                <a16:creationId xmlns:a16="http://schemas.microsoft.com/office/drawing/2014/main" id="{FDB93C91-1FB2-4390-A0D1-8E82EADA3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334" y="0"/>
            <a:ext cx="3926164" cy="4676037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0D0E1A15-9B50-4DF5-91AE-AF2331DDA1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279" t="28650" r="24869" b="7084"/>
          <a:stretch/>
        </p:blipFill>
        <p:spPr>
          <a:xfrm>
            <a:off x="8975830" y="2751654"/>
            <a:ext cx="3002386" cy="4222559"/>
          </a:xfrm>
          <a:prstGeom prst="rect">
            <a:avLst/>
          </a:prstGeom>
        </p:spPr>
      </p:pic>
      <p:sp>
        <p:nvSpPr>
          <p:cNvPr id="6" name="Pealkiri 5"/>
          <p:cNvSpPr>
            <a:spLocks noGrp="1"/>
          </p:cNvSpPr>
          <p:nvPr>
            <p:ph type="title"/>
          </p:nvPr>
        </p:nvSpPr>
        <p:spPr>
          <a:xfrm>
            <a:off x="1400766" y="4126276"/>
            <a:ext cx="8892988" cy="3792070"/>
          </a:xfrm>
        </p:spPr>
        <p:txBody>
          <a:bodyPr>
            <a:norm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t-EE" sz="4000" b="1" dirty="0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51055B20-09BB-4BB2-935B-FC129A5593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8190" y="-43405"/>
            <a:ext cx="5401524" cy="3901778"/>
          </a:xfrm>
          <a:prstGeom prst="rect">
            <a:avLst/>
          </a:prstGeom>
        </p:spPr>
      </p:pic>
      <p:pic>
        <p:nvPicPr>
          <p:cNvPr id="3" name="Pilt 2">
            <a:extLst>
              <a:ext uri="{FF2B5EF4-FFF2-40B4-BE49-F238E27FC236}">
                <a16:creationId xmlns:a16="http://schemas.microsoft.com/office/drawing/2014/main" id="{B2D8571C-5F90-423F-8C46-E0D6982D18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836" y="-127322"/>
            <a:ext cx="3926164" cy="2944623"/>
          </a:xfrm>
          <a:prstGeom prst="rect">
            <a:avLst/>
          </a:prstGeom>
        </p:spPr>
      </p:pic>
      <p:pic>
        <p:nvPicPr>
          <p:cNvPr id="8" name="Pilt 7">
            <a:extLst>
              <a:ext uri="{FF2B5EF4-FFF2-40B4-BE49-F238E27FC236}">
                <a16:creationId xmlns:a16="http://schemas.microsoft.com/office/drawing/2014/main" id="{B63166E2-B629-4968-8D6F-FB6B026325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8190" y="3428999"/>
            <a:ext cx="5519879" cy="3646011"/>
          </a:xfrm>
          <a:prstGeom prst="rect">
            <a:avLst/>
          </a:prstGeom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3112ADDC-3D62-4A5E-9007-605252DCE0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13" y="4112102"/>
            <a:ext cx="4194572" cy="314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74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istkülik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2" name="Pilt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468" y="1183392"/>
            <a:ext cx="4478840" cy="1918437"/>
          </a:xfrm>
          <a:prstGeom prst="rect">
            <a:avLst/>
          </a:prstGeom>
        </p:spPr>
      </p:pic>
      <p:pic>
        <p:nvPicPr>
          <p:cNvPr id="2050" name="Picture 2" descr="TSENTER - Võrumaa Kutsehariduskeskuse Puidutöötlemise ja mööblitootmise  kompetentsikesk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0" y="144386"/>
            <a:ext cx="4758704" cy="267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lt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5056" y="3052956"/>
            <a:ext cx="3490553" cy="1634213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3746" y="-34369"/>
            <a:ext cx="2015022" cy="2015022"/>
          </a:xfrm>
          <a:prstGeom prst="rect">
            <a:avLst/>
          </a:prstGeom>
        </p:spPr>
      </p:pic>
      <p:pic>
        <p:nvPicPr>
          <p:cNvPr id="8" name="Pilt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3160" y="144386"/>
            <a:ext cx="4478840" cy="1119710"/>
          </a:xfrm>
          <a:prstGeom prst="rect">
            <a:avLst/>
          </a:prstGeom>
        </p:spPr>
      </p:pic>
      <p:pic>
        <p:nvPicPr>
          <p:cNvPr id="10" name="Pilt 9">
            <a:extLst>
              <a:ext uri="{FF2B5EF4-FFF2-40B4-BE49-F238E27FC236}">
                <a16:creationId xmlns:a16="http://schemas.microsoft.com/office/drawing/2014/main" id="{94F89B9D-3F8B-4239-BD93-E60DF36FE8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30" y="4790316"/>
            <a:ext cx="4604133" cy="1688182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31996F1B-37CB-42E9-A26D-EFB9C0BE7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4668" y="5185459"/>
            <a:ext cx="5090658" cy="2134504"/>
          </a:xfrm>
          <a:prstGeom prst="rect">
            <a:avLst/>
          </a:prstGeom>
        </p:spPr>
      </p:pic>
      <p:pic>
        <p:nvPicPr>
          <p:cNvPr id="12" name="Pilt 11">
            <a:extLst>
              <a:ext uri="{FF2B5EF4-FFF2-40B4-BE49-F238E27FC236}">
                <a16:creationId xmlns:a16="http://schemas.microsoft.com/office/drawing/2014/main" id="{F2626E0B-D83A-4B9B-A387-BDD57EC43C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1466" y="1873197"/>
            <a:ext cx="2526002" cy="2526002"/>
          </a:xfrm>
          <a:prstGeom prst="rect">
            <a:avLst/>
          </a:prstGeom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2F8544BC-0FA5-451C-889D-5B582CC900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55584" y="4549228"/>
            <a:ext cx="2028825" cy="923925"/>
          </a:xfrm>
          <a:prstGeom prst="rect">
            <a:avLst/>
          </a:prstGeom>
        </p:spPr>
      </p:pic>
      <p:pic>
        <p:nvPicPr>
          <p:cNvPr id="13" name="Pilt 12">
            <a:extLst>
              <a:ext uri="{FF2B5EF4-FFF2-40B4-BE49-F238E27FC236}">
                <a16:creationId xmlns:a16="http://schemas.microsoft.com/office/drawing/2014/main" id="{636DACF2-1FBB-4218-83B4-7F8A13D889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83017" y="3755834"/>
            <a:ext cx="2420322" cy="3420152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DCA0CDFE-33C3-422D-B34E-35152C686F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530" y="2794527"/>
            <a:ext cx="5566639" cy="192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95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636"/>
            <a:ext cx="12192000" cy="6858000"/>
          </a:xfrm>
          <a:prstGeom prst="rect">
            <a:avLst/>
          </a:prstGeom>
        </p:spPr>
      </p:pic>
      <p:sp>
        <p:nvSpPr>
          <p:cNvPr id="7" name="Ristkülik 6"/>
          <p:cNvSpPr/>
          <p:nvPr/>
        </p:nvSpPr>
        <p:spPr>
          <a:xfrm>
            <a:off x="0" y="-30636"/>
            <a:ext cx="12192000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6" name="Pealkiri 5"/>
          <p:cNvSpPr>
            <a:spLocks noGrp="1"/>
          </p:cNvSpPr>
          <p:nvPr>
            <p:ph type="title"/>
          </p:nvPr>
        </p:nvSpPr>
        <p:spPr>
          <a:xfrm>
            <a:off x="1547489" y="960985"/>
            <a:ext cx="9587355" cy="487475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t-EE" b="1" dirty="0"/>
              <a:t>Mugavustsoonist välja</a:t>
            </a:r>
            <a:br>
              <a:rPr lang="et-EE" b="1" dirty="0"/>
            </a:br>
            <a:r>
              <a:rPr lang="et-EE" b="1" dirty="0"/>
              <a:t>Käegakatsutav tulemus</a:t>
            </a:r>
            <a:br>
              <a:rPr lang="et-EE" b="1" dirty="0"/>
            </a:br>
            <a:r>
              <a:rPr lang="et-EE" b="1" dirty="0"/>
              <a:t>Elu väljaspool klassiruumi</a:t>
            </a:r>
            <a:br>
              <a:rPr lang="et-EE" b="1" dirty="0"/>
            </a:br>
            <a:r>
              <a:rPr lang="et-EE" b="1" dirty="0"/>
              <a:t>Panus koolielu parendamisse</a:t>
            </a:r>
            <a:br>
              <a:rPr lang="et-EE" b="1" dirty="0"/>
            </a:br>
            <a:endParaRPr lang="et-EE" b="1" dirty="0"/>
          </a:p>
        </p:txBody>
      </p:sp>
    </p:spTree>
    <p:extLst>
      <p:ext uri="{BB962C8B-B14F-4D97-AF65-F5344CB8AC3E}">
        <p14:creationId xmlns:p14="http://schemas.microsoft.com/office/powerpoint/2010/main" val="3445993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lt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lt 3">
            <a:extLst>
              <a:ext uri="{FF2B5EF4-FFF2-40B4-BE49-F238E27FC236}">
                <a16:creationId xmlns:a16="http://schemas.microsoft.com/office/drawing/2014/main" id="{71B45D14-4306-4033-BAEC-97092B3C1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-83917"/>
            <a:ext cx="12192001" cy="7025833"/>
          </a:xfrm>
          <a:prstGeom prst="rect">
            <a:avLst/>
          </a:prstGeom>
        </p:spPr>
      </p:pic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Muusikal „Vaeslaps ja talutüdruk“</a:t>
            </a:r>
          </a:p>
        </p:txBody>
      </p:sp>
      <p:pic>
        <p:nvPicPr>
          <p:cNvPr id="59" name="Sisu kohatäide 5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787" y="2502982"/>
            <a:ext cx="4858897" cy="3644172"/>
          </a:xfrm>
        </p:spPr>
      </p:pic>
      <p:pic>
        <p:nvPicPr>
          <p:cNvPr id="60" name="Pilt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887" y="1618171"/>
            <a:ext cx="4266453" cy="2503312"/>
          </a:xfrm>
          <a:prstGeom prst="rect">
            <a:avLst/>
          </a:prstGeom>
        </p:spPr>
      </p:pic>
      <p:pic>
        <p:nvPicPr>
          <p:cNvPr id="3" name="Pilt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4855" y="3988173"/>
            <a:ext cx="2869827" cy="2869827"/>
          </a:xfrm>
          <a:prstGeom prst="rect">
            <a:avLst/>
          </a:prstGeo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8341" y="2615963"/>
            <a:ext cx="2745468" cy="387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42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EEDFEFB8-DCBD-4053-9D27-EC1FEDB52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533" y="0"/>
            <a:ext cx="12462933" cy="7010399"/>
          </a:xfrm>
          <a:prstGeom prst="rect">
            <a:avLst/>
          </a:prstGeom>
        </p:spPr>
      </p:pic>
      <p:pic>
        <p:nvPicPr>
          <p:cNvPr id="3" name="Sisu kohatäide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63" y="1019084"/>
            <a:ext cx="6426443" cy="4819831"/>
          </a:xfrm>
        </p:spPr>
      </p:pic>
      <p:pic>
        <p:nvPicPr>
          <p:cNvPr id="6" name="Pilt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8027" y="990018"/>
            <a:ext cx="6459661" cy="48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33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6" name="Pilt 5">
            <a:extLst>
              <a:ext uri="{FF2B5EF4-FFF2-40B4-BE49-F238E27FC236}">
                <a16:creationId xmlns:a16="http://schemas.microsoft.com/office/drawing/2014/main" id="{3B8667DF-791A-46E6-BF2D-B788743EE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597" y="-104198"/>
            <a:ext cx="12529595" cy="7047896"/>
          </a:xfrm>
          <a:prstGeom prst="rect">
            <a:avLst/>
          </a:prstGeom>
        </p:spPr>
      </p:pic>
      <p:pic>
        <p:nvPicPr>
          <p:cNvPr id="3" name="Sisu kohatäide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1148" y="1152519"/>
            <a:ext cx="6299146" cy="4724358"/>
          </a:xfr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128" y="1103524"/>
            <a:ext cx="6355139" cy="476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93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4664D43E-F9BC-4C39-8731-9E2EBB932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29" y="152400"/>
            <a:ext cx="12191341" cy="6858000"/>
          </a:xfrm>
          <a:prstGeom prst="rect">
            <a:avLst/>
          </a:prstGeom>
        </p:spPr>
      </p:pic>
      <p:pic>
        <p:nvPicPr>
          <p:cNvPr id="6" name="Sisu kohatäide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63" y="1149764"/>
            <a:ext cx="6277094" cy="4707820"/>
          </a:xfrm>
        </p:spPr>
      </p:pic>
      <p:pic>
        <p:nvPicPr>
          <p:cNvPr id="7" name="Pilt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1592" y="1149762"/>
            <a:ext cx="6277096" cy="470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70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9C3DB1F5-F9B5-4337-A527-891B85B8A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Sisu kohatäide 9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13315" cy="5034987"/>
          </a:xfrm>
        </p:spPr>
      </p:pic>
      <p:pic>
        <p:nvPicPr>
          <p:cNvPr id="5" name="Sisu kohatäide 2">
            <a:extLst>
              <a:ext uri="{FF2B5EF4-FFF2-40B4-BE49-F238E27FC236}">
                <a16:creationId xmlns:a16="http://schemas.microsoft.com/office/drawing/2014/main" id="{DF7D7B87-9F3B-4336-9CFA-130BFF7DF6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247" y="-160004"/>
            <a:ext cx="5753753" cy="4315315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2BDFBABA-BBB9-417B-9DF5-73851B41ED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0144" y="3228198"/>
            <a:ext cx="5035932" cy="3777858"/>
          </a:xfrm>
          <a:prstGeom prst="rect">
            <a:avLst/>
          </a:prstGeom>
        </p:spPr>
      </p:pic>
      <p:pic>
        <p:nvPicPr>
          <p:cNvPr id="8" name="Sisu kohatäide 2">
            <a:extLst>
              <a:ext uri="{FF2B5EF4-FFF2-40B4-BE49-F238E27FC236}">
                <a16:creationId xmlns:a16="http://schemas.microsoft.com/office/drawing/2014/main" id="{4599FF22-BA2D-40BF-A551-9E6611D75E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853" y="3740166"/>
            <a:ext cx="4942370" cy="329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75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6" name="Pilt 5">
            <a:extLst>
              <a:ext uri="{FF2B5EF4-FFF2-40B4-BE49-F238E27FC236}">
                <a16:creationId xmlns:a16="http://schemas.microsoft.com/office/drawing/2014/main" id="{3492AA84-69AB-4561-BFA2-133BBAECC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Sisu kohatäide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17061" y="1065717"/>
            <a:ext cx="6784297" cy="5088222"/>
          </a:xfrm>
        </p:spPr>
      </p:pic>
      <p:pic>
        <p:nvPicPr>
          <p:cNvPr id="5" name="Pilt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8224" y="678412"/>
            <a:ext cx="4317360" cy="3238020"/>
          </a:xfrm>
          <a:prstGeom prst="rect">
            <a:avLst/>
          </a:prstGeom>
        </p:spPr>
      </p:pic>
      <p:pic>
        <p:nvPicPr>
          <p:cNvPr id="7" name="Sisu kohatäide 2">
            <a:extLst>
              <a:ext uri="{FF2B5EF4-FFF2-40B4-BE49-F238E27FC236}">
                <a16:creationId xmlns:a16="http://schemas.microsoft.com/office/drawing/2014/main" id="{616B9104-2A18-48D8-B1EB-DC23C0FFA8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399" y="2862561"/>
            <a:ext cx="5993161" cy="399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85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9D792809-7C19-4779-A9F9-620926C80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1341" cy="6858000"/>
          </a:xfrm>
          <a:prstGeom prst="rect">
            <a:avLst/>
          </a:prstGeom>
        </p:spPr>
      </p:pic>
      <p:sp>
        <p:nvSpPr>
          <p:cNvPr id="7" name="Sisu kohatäide 6">
            <a:extLst>
              <a:ext uri="{FF2B5EF4-FFF2-40B4-BE49-F238E27FC236}">
                <a16:creationId xmlns:a16="http://schemas.microsoft.com/office/drawing/2014/main" id="{A2893A1D-7F41-4CBE-84D0-1F1E2622C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8" name="Sisu kohatäide 5">
            <a:extLst>
              <a:ext uri="{FF2B5EF4-FFF2-40B4-BE49-F238E27FC236}">
                <a16:creationId xmlns:a16="http://schemas.microsoft.com/office/drawing/2014/main" id="{3DD5FC52-436E-445A-A7A0-B4F9658063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88" y="123125"/>
            <a:ext cx="9917624" cy="66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1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236</Words>
  <Application>Microsoft Office PowerPoint</Application>
  <PresentationFormat>Laiekraan</PresentationFormat>
  <Paragraphs>36</Paragraphs>
  <Slides>16</Slides>
  <Notes>13</Notes>
  <HiddenSlides>0</HiddenSlides>
  <MMClips>0</MMClips>
  <ScaleCrop>false</ScaleCrop>
  <HeadingPairs>
    <vt:vector size="6" baseType="variant">
      <vt:variant>
        <vt:lpstr>Kasutatud fondid</vt:lpstr>
      </vt:variant>
      <vt:variant>
        <vt:i4>4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Office'i kujundus</vt:lpstr>
      <vt:lpstr>Kuidas praktikud toovad kooliellu põnevust ja "päris" elu</vt:lpstr>
      <vt:lpstr>Mugavustsoonist välja Käegakatsutav tulemus Elu väljaspool klassiruumi Panus koolielu parendamisse </vt:lpstr>
      <vt:lpstr>Muusikal „Vaeslaps ja talutüdruk“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</vt:vector>
  </TitlesOfParts>
  <Company>Võru Kesklinna Kool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VÕRU KESKLINNA KOOLI MUUSIKAL</dc:title>
  <dc:creator>Anu Koop</dc:creator>
  <cp:lastModifiedBy>Triinu Kärbla</cp:lastModifiedBy>
  <cp:revision>24</cp:revision>
  <dcterms:created xsi:type="dcterms:W3CDTF">2019-10-11T06:07:54Z</dcterms:created>
  <dcterms:modified xsi:type="dcterms:W3CDTF">2022-11-03T13:24:38Z</dcterms:modified>
</cp:coreProperties>
</file>